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81" r:id="rId4"/>
    <p:sldId id="282" r:id="rId5"/>
    <p:sldId id="283" r:id="rId6"/>
    <p:sldId id="301" r:id="rId7"/>
    <p:sldId id="257" r:id="rId8"/>
    <p:sldId id="258" r:id="rId9"/>
    <p:sldId id="259" r:id="rId10"/>
    <p:sldId id="260" r:id="rId11"/>
    <p:sldId id="262" r:id="rId12"/>
    <p:sldId id="261" r:id="rId13"/>
    <p:sldId id="263" r:id="rId14"/>
    <p:sldId id="264" r:id="rId15"/>
    <p:sldId id="303" r:id="rId16"/>
    <p:sldId id="304" r:id="rId17"/>
    <p:sldId id="305" r:id="rId18"/>
    <p:sldId id="306" r:id="rId19"/>
    <p:sldId id="313" r:id="rId20"/>
    <p:sldId id="314" r:id="rId21"/>
    <p:sldId id="315" r:id="rId22"/>
    <p:sldId id="316" r:id="rId23"/>
    <p:sldId id="317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7" r:id="rId41"/>
    <p:sldId id="298" r:id="rId42"/>
    <p:sldId id="299" r:id="rId43"/>
    <p:sldId id="300" r:id="rId44"/>
    <p:sldId id="308" r:id="rId45"/>
    <p:sldId id="310" r:id="rId46"/>
    <p:sldId id="311" r:id="rId47"/>
    <p:sldId id="312" r:id="rId48"/>
    <p:sldId id="309" r:id="rId49"/>
    <p:sldId id="3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2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9E6-E2D6-F648-9D6A-B50FE4B3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D8B33-1A86-8A48-BE96-5FD58E5A0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6294-04E3-E14F-819E-0B58DBD0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CF71-2DB1-0945-8ACA-0624E47F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6FA3-53C3-D346-81C8-C8E7BED9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E4AD-F39E-5C47-BE67-0038B714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C4F98-35D9-9B48-8338-6E4E60713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83E68-8063-0342-9A91-5C17B0CA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20959-ED70-1D48-BBFA-6F45FB39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977B-CB6B-9548-B6AA-121234AB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B37FF-1389-4A4B-9F62-1B2B57650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C4F2E-655F-AD4E-944E-BFDF8881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EC117-993B-E24B-9514-0DCDC4DF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DA554-B7F2-9C45-93DA-C38B69BE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CCEC-47B3-E24D-9F47-9D74412F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8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3D55-7D05-EC47-BF90-CAEC5446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16FE-4B43-594B-A1A7-530416A50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55458-40AA-0442-AF2F-187B0414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C3F0-2E78-AA4D-AAEC-07C52726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A783-689F-8A4B-BF03-419C697E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4BC-680F-8B48-8ADC-69298A24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A77-3667-C349-8EAB-8D9ABEB4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7612-4B83-B143-8993-18B713A6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5D23B-4960-2E44-A3E7-68ABC1BE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1DA0-C3E2-E340-AD44-08E1453A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CB0D-2188-6448-8817-C277796E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9621-409A-3040-88BC-69756FD3C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82110-8725-DD4D-8E57-C53424C3D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10748-0D4A-CD45-9B85-511DD992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2626B-1F2B-2649-8D0F-561A8F22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23B04-938B-3843-857B-9D4DD5AA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3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39AD-FCA9-E140-B496-63CA006E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3CAE6-5EB9-264C-B7A2-F89DC985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F809F-6C0F-5E40-9303-8D4735304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8C5D4-00B2-7846-A8B1-881A0684F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B41CA-CC48-BA4B-AF1C-0C180F9E7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B6D17-0C55-7547-8858-AA3621B7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4B108-9F70-7B4A-98BF-17AA8C5D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A37E3-0CFA-E345-A1C8-B8B86ABB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B3B8-023A-754E-B646-979FBCA6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16CF9-B6B6-454F-9B7B-58092920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A873-AF80-F94E-B8E4-0571EDA8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EF3E2-B1AD-8E4F-856D-DEBB07B8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7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47615-7624-4848-83C4-1685B3B9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6951-FCAE-D74E-956E-8F65860F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D1D4C-7B61-DA4F-B428-91D11768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9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8638-B0C3-514F-A1EF-89409497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FBDC-6463-5A41-A1A1-0FFBBE9F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675D1-67EF-A048-A4E6-0D37E9736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2FE45-7F0B-3643-AE03-D0B0C4E4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4C688-AAD1-5648-96CA-223DE9D9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AD1D7-8B1F-914E-85A5-9CAF1BE8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2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8F0D-F4B5-EA47-9339-BA2D1BA2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6FD02-617A-A846-B8BB-BA2F12A7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4693-3DC5-3E4A-9B18-2F74303C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93E42-E34B-E84B-B498-B1DB1690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DE0CB-EF8D-B148-B43C-0C694DA7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B1EFC-2D7F-B148-879B-2FA2A571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A4774-3871-1840-BA84-63F8390C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E005A-4A60-3349-B611-2EAFA45B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75CF1-4CDA-BB46-BDC4-A990DAF85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4F950-A895-C141-A98F-396C6066F3E6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5E0ED-C312-CC4D-A750-52045CF9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8776-7A66-AF47-A6A9-F3089D886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ACF5-CB06-744E-A793-556F1C6F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aishreeJaishankar/Stock-Management-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KinjalDas/Inventory-Management-System-Djang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inzamul36/DOM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ninstance/simple-stock-managemen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mezhoud.shinyapps.io/kmandi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HemabhKamboj/Pizza-ordering-ap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B901-DDFF-E74A-B3AC-51BEE58DA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EE09677-EC57-8444-A4A4-6E2EFAE3A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CA184-1C6E-2947-AC3A-074B8032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56"/>
            <a:ext cx="12192000" cy="66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BE46E-B0EF-964A-9ECA-5F5276B2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34"/>
            <a:ext cx="12192000" cy="62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7889-20BB-364B-8C26-1469DA4D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1BE53-AE25-2448-8FF1-16994D0E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682"/>
            <a:ext cx="11328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7889-20BB-364B-8C26-1469DA4D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30FAC-2F13-2D49-B302-A83E6AD1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469"/>
            <a:ext cx="12192000" cy="44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0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7889-20BB-364B-8C26-1469DA4D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133"/>
          </a:xfrm>
        </p:spPr>
        <p:txBody>
          <a:bodyPr>
            <a:normAutofit fontScale="90000"/>
          </a:bodyPr>
          <a:lstStyle/>
          <a:p>
            <a:r>
              <a:rPr lang="fr-FR" dirty="0"/>
              <a:t>Connexion 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profile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03AFD-5DCB-A94C-AB51-811C7093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149"/>
            <a:ext cx="12192000" cy="36781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D2B07A-2740-F44C-A4FE-C9E8B802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481" y="4216918"/>
            <a:ext cx="7255476" cy="2165222"/>
          </a:xfrm>
        </p:spPr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TODO:</a:t>
            </a:r>
          </a:p>
          <a:p>
            <a:r>
              <a:rPr lang="en-GB" dirty="0"/>
              <a:t> Valid the order by pizza store </a:t>
            </a:r>
          </a:p>
          <a:p>
            <a:r>
              <a:rPr lang="en-GB" dirty="0"/>
              <a:t>Fill order the history  for each Customer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3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FF57-E46E-BA4A-BEC2-7A42C902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1" y="0"/>
            <a:ext cx="10515600" cy="1325563"/>
          </a:xfrm>
        </p:spPr>
        <p:txBody>
          <a:bodyPr/>
          <a:lstStyle/>
          <a:p>
            <a:r>
              <a:rPr lang="fr-FR" dirty="0">
                <a:hlinkClick r:id="rId2"/>
              </a:rPr>
              <a:t>Stock-Management-System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76128-DA69-6C42-AEFB-E372BA7B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62" y="1244600"/>
            <a:ext cx="8229600" cy="561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9193B-1842-3042-8F9E-6330F2539D1D}"/>
              </a:ext>
            </a:extLst>
          </p:cNvPr>
          <p:cNvSpPr txBox="1"/>
          <p:nvPr/>
        </p:nvSpPr>
        <p:spPr>
          <a:xfrm>
            <a:off x="341811" y="2756262"/>
            <a:ext cx="160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User: Admin</a:t>
            </a:r>
          </a:p>
          <a:p>
            <a:r>
              <a:rPr lang="fr-FR" dirty="0"/>
              <a:t>Password:1234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9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A21E-D1FE-CF46-98B7-AFB1537F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27E9F-2715-6E42-8D3A-481F6E2E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615950"/>
            <a:ext cx="8191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55D1-9682-AB44-951C-8042F375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6F0AF-C4B9-E44C-8F9F-CC079727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789"/>
            <a:ext cx="12192000" cy="5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A01B-2528-7A49-A55C-6C89E5F0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76C14-88E3-7B4A-9D6C-2796E507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364"/>
            <a:ext cx="12192000" cy="38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36B-7F93-2A43-ABC1-655B413B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linkClick r:id="rId2"/>
              </a:rPr>
              <a:t>Inventory-Management-System-Django</a:t>
            </a:r>
            <a:br>
              <a:rPr lang="en-US" b="1" dirty="0">
                <a:hlinkClick r:id="rId2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BC547-D729-9844-8C46-E2BFE999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0" y="1021976"/>
            <a:ext cx="10629900" cy="566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55D4D7-9692-9248-AC87-2B5E349D1A91}"/>
              </a:ext>
            </a:extLst>
          </p:cNvPr>
          <p:cNvSpPr/>
          <p:nvPr/>
        </p:nvSpPr>
        <p:spPr>
          <a:xfrm>
            <a:off x="7960659" y="1678827"/>
            <a:ext cx="663388" cy="453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4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6D004-EAD5-4243-8189-160D676DF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92" y="0"/>
            <a:ext cx="5107576" cy="6810103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AE68D57-66D0-A842-8EF3-84A63F5879A9}"/>
              </a:ext>
            </a:extLst>
          </p:cNvPr>
          <p:cNvSpPr txBox="1">
            <a:spLocks/>
          </p:cNvSpPr>
          <p:nvPr/>
        </p:nvSpPr>
        <p:spPr>
          <a:xfrm>
            <a:off x="248194" y="310197"/>
            <a:ext cx="6296298" cy="325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b="1" dirty="0"/>
              <a:t>Développer une application web/mobile qui permet de: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Consulter sous forme de catalogue les produits disponibles en stock en temps réel avec profil magasin.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Faire des commandes avec profil client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Suivie des livraisons en temps réel avec profil livreur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C2D9175-B7F4-2A49-8BA7-7F96765D9D02}"/>
              </a:ext>
            </a:extLst>
          </p:cNvPr>
          <p:cNvSpPr txBox="1">
            <a:spLocks/>
          </p:cNvSpPr>
          <p:nvPr/>
        </p:nvSpPr>
        <p:spPr>
          <a:xfrm>
            <a:off x="152400" y="3889423"/>
            <a:ext cx="6296298" cy="268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b="1" dirty="0"/>
              <a:t>Technologie et outils informatiques: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Python / Framework Web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JavaScript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PHP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400" dirty="0"/>
              <a:t>R / Framework Web</a:t>
            </a:r>
          </a:p>
        </p:txBody>
      </p:sp>
    </p:spTree>
    <p:extLst>
      <p:ext uri="{BB962C8B-B14F-4D97-AF65-F5344CB8AC3E}">
        <p14:creationId xmlns:p14="http://schemas.microsoft.com/office/powerpoint/2010/main" val="240507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BC54-726D-664E-8ABE-EA2EC742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5B1A0-85D3-0346-A1BB-2029EA610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36" y="0"/>
            <a:ext cx="7882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8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253F-B7BA-604B-B295-FF96E66F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3D9F5-A88B-D144-A00E-60B163EC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03891"/>
            <a:ext cx="10477500" cy="5778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1608EE-E4FB-AE40-941C-488FE6E9BA20}"/>
              </a:ext>
            </a:extLst>
          </p:cNvPr>
          <p:cNvSpPr/>
          <p:nvPr/>
        </p:nvSpPr>
        <p:spPr>
          <a:xfrm>
            <a:off x="8355106" y="1237129"/>
            <a:ext cx="663388" cy="453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0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BA40-8759-774B-8BDE-8573C714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1433E-F108-0247-ACE9-CDA4414A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4" y="365125"/>
            <a:ext cx="10680700" cy="588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98095-2D22-6D43-A15A-EA3281D2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41" y="1526988"/>
            <a:ext cx="5340350" cy="14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5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F5524-BDC3-6246-B9CF-535E0DA2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22" y="613603"/>
            <a:ext cx="10172700" cy="415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E8F45B-0B70-F248-88CC-B970425C307E}"/>
              </a:ext>
            </a:extLst>
          </p:cNvPr>
          <p:cNvSpPr txBox="1"/>
          <p:nvPr/>
        </p:nvSpPr>
        <p:spPr>
          <a:xfrm>
            <a:off x="1084216" y="5303520"/>
            <a:ext cx="6380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Inventory-Management-System-Django-master : </a:t>
            </a:r>
            <a:r>
              <a:rPr lang="en-US" dirty="0" err="1"/>
              <a:t>Gestion</a:t>
            </a:r>
            <a:r>
              <a:rPr lang="en-US" dirty="0"/>
              <a:t> de DB </a:t>
            </a:r>
            <a:br>
              <a:rPr lang="en-US" dirty="0"/>
            </a:br>
            <a:r>
              <a:rPr lang="en-US" dirty="0"/>
              <a:t>2- </a:t>
            </a:r>
            <a:r>
              <a:rPr lang="en-US" dirty="0" err="1"/>
              <a:t>django</a:t>
            </a:r>
            <a:r>
              <a:rPr lang="en-US" dirty="0"/>
              <a:t>-rest-booking-</a:t>
            </a:r>
            <a:r>
              <a:rPr lang="en-US" dirty="0" err="1"/>
              <a:t>api</a:t>
            </a:r>
            <a:r>
              <a:rPr lang="en-US" dirty="0"/>
              <a:t>-master</a:t>
            </a:r>
          </a:p>
        </p:txBody>
      </p:sp>
    </p:spTree>
    <p:extLst>
      <p:ext uri="{BB962C8B-B14F-4D97-AF65-F5344CB8AC3E}">
        <p14:creationId xmlns:p14="http://schemas.microsoft.com/office/powerpoint/2010/main" val="371266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BCCC-0E29-9549-AA23-CC120B0C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CC8-F321-CD4D-9D14-D1FAA76D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74"/>
            <a:ext cx="12192000" cy="631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103E-D615-E04F-B74F-D781B779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0C396-3B6F-3341-9BF3-3B9A40C9C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3594894"/>
            <a:ext cx="967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103E-D615-E04F-B74F-D781B779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01637-6DFB-9A4E-9803-A5A93E21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27370-3F4C-8D4E-8EEA-8DF1ED9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7" y="0"/>
            <a:ext cx="10856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ECB5-AD22-D84A-89A8-1D98A1B9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7C27-5DED-8442-BB6C-E6294C2D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15" y="0"/>
            <a:ext cx="9106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7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A492-C6A5-3940-9448-87E12818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04D02-75DA-254A-B10D-D7DA408E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263"/>
            <a:ext cx="12192000" cy="59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3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56CE-FCFE-DF47-9D3A-C883F0C3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61A70-434D-E742-B8F1-E0A0100D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74" y="0"/>
            <a:ext cx="7648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5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3B96-753A-5749-8B2B-D685774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Popular Full-Stack Frameworks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6B16A1-D385-824A-95A6-63C3E0A68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75" y="1250043"/>
            <a:ext cx="11976649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9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56CE-FCFE-DF47-9D3A-C883F0C3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7334E-2E43-7A47-815E-3767152B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762000"/>
            <a:ext cx="8242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06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8531-E1EE-0C46-A4C4-F31704AF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98481-3C39-CD41-9417-9462D812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47" y="0"/>
            <a:ext cx="8650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3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A714-1A24-EE44-8008-4D865CE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A7DCD-9964-1B48-AB91-C2683D07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168400"/>
            <a:ext cx="6769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CAD7-0A03-284A-8509-7F2B31C4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23A13-F67F-D546-979F-B94F71C9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638300"/>
            <a:ext cx="7861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5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F750-A4A7-BA4C-AEB7-0EBF3318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4002B-6866-4B4C-8AE1-676224D7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977900"/>
            <a:ext cx="9156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12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EE3-1D91-D74C-A34A-A56E632D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F55BE-37B9-F04A-8CF5-52FD1C25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396"/>
            <a:ext cx="12192000" cy="43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4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B5B8-173A-384C-985C-C6E8B404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49EC2-4B77-3944-A703-5B7E8959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819"/>
            <a:ext cx="12192000" cy="43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F729-5899-394F-8002-893140F5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DE3E-BB78-D744-BA3A-56AD2DAA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8" y="0"/>
            <a:ext cx="11716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ECBD-E085-CD4F-8468-9B7B028E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FF5F5-53F3-F341-8A3B-C6E2687B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098550"/>
            <a:ext cx="12001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98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D14-7F11-A140-96A2-973A9555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BBCDE-9C97-BF49-AA90-0F8C658D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028700"/>
            <a:ext cx="988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E761-222F-8843-A0CA-805DCD5B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7CCCF-5004-4E46-A481-E46178E5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7" y="0"/>
            <a:ext cx="1137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0088-02B4-A843-90A3-4EB4EA39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4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hlinkClick r:id="rId2"/>
              </a:rPr>
              <a:t>DOMS</a:t>
            </a:r>
            <a:r>
              <a:rPr lang="en-US" sz="3600" b="1" dirty="0"/>
              <a:t>: </a:t>
            </a:r>
            <a:r>
              <a:rPr lang="en-US" sz="3600" b="1" dirty="0">
                <a:hlinkClick r:id="rId2"/>
              </a:rPr>
              <a:t>Django Order Management System (DOMS)</a:t>
            </a:r>
            <a:br>
              <a:rPr lang="en-US" sz="3600" b="1" dirty="0">
                <a:hlinkClick r:id="rId2"/>
              </a:rPr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B9E52-1827-F143-87F1-B1FD199EC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0" y="1959163"/>
            <a:ext cx="11499669" cy="29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3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F998-EB1E-C440-818E-64B99BCF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77667-DA1F-9841-8F68-24C36970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07"/>
            <a:ext cx="12192000" cy="42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3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F998-EB1E-C440-818E-64B99BCF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372E7-D1CC-8D43-8C65-67BD71C4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114"/>
            <a:ext cx="12192000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6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8B78-048E-D945-94F5-22C44575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124E0-E501-FD4A-B572-F4155993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12192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E06A-81A8-D241-A1A7-C845B8AC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332509"/>
            <a:ext cx="2079842" cy="1325563"/>
          </a:xfrm>
        </p:spPr>
        <p:txBody>
          <a:bodyPr/>
          <a:lstStyle/>
          <a:p>
            <a:r>
              <a:rPr lang="fr-FR" dirty="0" err="1"/>
              <a:t>Kmandi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44C2F-489A-A74A-9808-FAF906CD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83" y="0"/>
            <a:ext cx="635591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326BC-EABF-A34E-BB1E-F9E2F0A19FAA}"/>
              </a:ext>
            </a:extLst>
          </p:cNvPr>
          <p:cNvSpPr txBox="1"/>
          <p:nvPr/>
        </p:nvSpPr>
        <p:spPr>
          <a:xfrm>
            <a:off x="381959" y="2625634"/>
            <a:ext cx="2327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 with </a:t>
            </a:r>
            <a:r>
              <a:rPr lang="en-US" dirty="0" err="1"/>
              <a:t>PostgresSQL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17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B25B-3D9B-5E41-AA56-BA64138C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65CE2-1FC3-AD44-9E7F-08B6FF6F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92"/>
            <a:ext cx="12192000" cy="66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0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027B-3D1A-F849-89AA-1967F097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Manage stock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E9C5F-B3EA-B846-8D97-B09BB5B6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697" y="0"/>
            <a:ext cx="6484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E2CC-0EE7-5145-A8A3-75218783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4DB58-C56F-D04A-8CD4-03D1A755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0"/>
            <a:ext cx="10487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23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A330-81B2-D54A-B50C-37292256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D6FF-E718-004C-B4FD-2CA914D20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Food-Pantry-Inventory-master : manqué  la DB  </a:t>
            </a:r>
            <a:r>
              <a:rPr lang="en-US" dirty="0" err="1"/>
              <a:t>PostgresSQL</a:t>
            </a:r>
            <a:endParaRPr lang="en-US" dirty="0"/>
          </a:p>
          <a:p>
            <a:r>
              <a:rPr lang="fr-FR" dirty="0"/>
              <a:t>K</a:t>
            </a:r>
            <a:r>
              <a:rPr lang="en-US" dirty="0" err="1"/>
              <a:t>mandi</a:t>
            </a:r>
            <a:r>
              <a:rPr lang="en-US" dirty="0"/>
              <a:t> project:  issue with </a:t>
            </a:r>
            <a:r>
              <a:rPr lang="en-US" dirty="0" err="1"/>
              <a:t>PostgresSQL</a:t>
            </a:r>
            <a:endParaRPr lang="en-US" dirty="0"/>
          </a:p>
          <a:p>
            <a:r>
              <a:rPr lang="en-US" dirty="0"/>
              <a:t>snapshot-finance-master ??</a:t>
            </a:r>
          </a:p>
          <a:p>
            <a:r>
              <a:rPr lang="en-US" dirty="0"/>
              <a:t>Cloud-Inventory-Management-master</a:t>
            </a:r>
          </a:p>
          <a:p>
            <a:r>
              <a:rPr lang="en-US" dirty="0" err="1"/>
              <a:t>django</a:t>
            </a:r>
            <a:r>
              <a:rPr lang="en-US" dirty="0"/>
              <a:t>-</a:t>
            </a:r>
            <a:r>
              <a:rPr lang="en-US" dirty="0" err="1"/>
              <a:t>graphql</a:t>
            </a:r>
            <a:r>
              <a:rPr lang="en-US" dirty="0"/>
              <a:t>-graphene-example-master</a:t>
            </a:r>
          </a:p>
          <a:p>
            <a:r>
              <a:rPr lang="en-US" dirty="0" err="1"/>
              <a:t>django</a:t>
            </a:r>
            <a:r>
              <a:rPr lang="en-US" dirty="0"/>
              <a:t>-rest-booking-</a:t>
            </a:r>
            <a:r>
              <a:rPr lang="en-US" dirty="0" err="1"/>
              <a:t>api</a:t>
            </a:r>
            <a:r>
              <a:rPr lang="en-US" dirty="0"/>
              <a:t>-master</a:t>
            </a:r>
          </a:p>
          <a:p>
            <a:r>
              <a:rPr lang="en-US" dirty="0" err="1"/>
              <a:t>storeManager</a:t>
            </a:r>
            <a:r>
              <a:rPr lang="en-US" dirty="0"/>
              <a:t>-master</a:t>
            </a:r>
          </a:p>
          <a:p>
            <a:r>
              <a:rPr lang="fr-FR" dirty="0" err="1"/>
              <a:t>T</a:t>
            </a:r>
            <a:r>
              <a:rPr lang="en-US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2897335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AE25-AAF9-9D4B-AF1A-938A0C05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kmezhoud</a:t>
            </a:r>
            <a:r>
              <a:rPr lang="en-US" dirty="0"/>
              <a:t>/</a:t>
            </a:r>
            <a:r>
              <a:rPr lang="en-US" dirty="0" err="1"/>
              <a:t>kmandi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FAF32-29C9-0147-801E-F2615E89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89" y="1825625"/>
            <a:ext cx="9721221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DEE1DB-9725-0240-AAF3-364D5BB48B46}"/>
              </a:ext>
            </a:extLst>
          </p:cNvPr>
          <p:cNvSpPr/>
          <p:nvPr/>
        </p:nvSpPr>
        <p:spPr>
          <a:xfrm>
            <a:off x="1938110" y="6311900"/>
            <a:ext cx="397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https://kmezhoud.shinyapps.io/kmandi/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3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7509-D791-FF4E-B7FF-A70F970A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Popular Non Full-Stack Frameworks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8714BD-47B5-0F45-9659-A3B11927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32" y="2150077"/>
            <a:ext cx="11779335" cy="29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DA31-070D-EF41-82CD-25D2FFF7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AF4E2-DF35-A843-819B-FB510126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114550"/>
            <a:ext cx="8801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816C-2692-FB40-BED8-29405779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>
                <a:hlinkClick r:id="rId2"/>
              </a:rPr>
              <a:t>Formulaire: Menu de Pizza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8FD2F-691F-6643-A2D5-57EAF57C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30" y="1417080"/>
            <a:ext cx="7861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4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07ED2-3D2D-DE46-9851-667AB312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382"/>
            <a:ext cx="12192000" cy="55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6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995CA-7288-2645-8088-5E42D7BE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59"/>
            <a:ext cx="12192000" cy="63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5638</TotalTime>
  <Words>159</Words>
  <Application>Microsoft Macintosh PowerPoint</Application>
  <PresentationFormat>Widescreen</PresentationFormat>
  <Paragraphs>36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Popular Full-Stack Frameworks</vt:lpstr>
      <vt:lpstr>PowerPoint Presentation</vt:lpstr>
      <vt:lpstr>Popular Non Full-Stack Frameworks</vt:lpstr>
      <vt:lpstr>PowerPoint Presentation</vt:lpstr>
      <vt:lpstr>Formulaire: Menu de Pizza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Connexion  with another profile</vt:lpstr>
      <vt:lpstr>Stock-Management-System</vt:lpstr>
      <vt:lpstr>PowerPoint Presentation</vt:lpstr>
      <vt:lpstr>PowerPoint Presentation</vt:lpstr>
      <vt:lpstr>PowerPoint Presentation</vt:lpstr>
      <vt:lpstr>Inventory-Management-System-Django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DOMS: Django Order Management System (DOMS) </vt:lpstr>
      <vt:lpstr>PowerPoint Presentation</vt:lpstr>
      <vt:lpstr>PowerPoint Presentation</vt:lpstr>
      <vt:lpstr>PowerPoint Presentation</vt:lpstr>
      <vt:lpstr>Kmandi project</vt:lpstr>
      <vt:lpstr>PowerPoint Presentation</vt:lpstr>
      <vt:lpstr>Manage stock</vt:lpstr>
      <vt:lpstr>PowerPoint Presentation</vt:lpstr>
      <vt:lpstr>PowerPoint Presentation</vt:lpstr>
      <vt:lpstr>https://github.com/kmezhoud/kmandi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kirus</dc:creator>
  <cp:lastModifiedBy>kirus</cp:lastModifiedBy>
  <cp:revision>34</cp:revision>
  <dcterms:created xsi:type="dcterms:W3CDTF">2020-09-02T16:31:09Z</dcterms:created>
  <dcterms:modified xsi:type="dcterms:W3CDTF">2020-09-14T08:39:34Z</dcterms:modified>
</cp:coreProperties>
</file>